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9" r:id="rId22"/>
    <p:sldId id="274" r:id="rId23"/>
    <p:sldId id="275" r:id="rId24"/>
    <p:sldId id="276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4660"/>
  </p:normalViewPr>
  <p:slideViewPr>
    <p:cSldViewPr snapToGrid="0">
      <p:cViewPr varScale="1">
        <p:scale>
          <a:sx n="69" d="100"/>
          <a:sy n="69" d="100"/>
        </p:scale>
        <p:origin x="8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732C3-A9B7-498B-BA8A-D026AB49603E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5D20-4F47-4371-A6EC-A01936FC3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5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5D20-4F47-4371-A6EC-A01936FC383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10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372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8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426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20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7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7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1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7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7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03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0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3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90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B03D-236D-4821-B49F-43AA9D9034B3}" type="datetimeFigureOut">
              <a:rPr lang="ru-RU" smtClean="0"/>
              <a:t>15.03.2018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5EA8EE-BB58-4398-A7D4-189B8960C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3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350" y="0"/>
            <a:ext cx="12468614" cy="7301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64" y="110837"/>
            <a:ext cx="8202440" cy="18842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Добрый день, дорогие друзья!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z="3900" dirty="0" smtClean="0">
              <a:solidFill>
                <a:srgbClr val="FF0000"/>
              </a:solidFill>
            </a:endParaRPr>
          </a:p>
          <a:p>
            <a:endParaRPr lang="ru-RU" sz="3900" dirty="0">
              <a:solidFill>
                <a:srgbClr val="FF0000"/>
              </a:solidFill>
            </a:endParaRPr>
          </a:p>
          <a:p>
            <a:endParaRPr lang="ru-RU" sz="3900" dirty="0" smtClean="0">
              <a:solidFill>
                <a:srgbClr val="FF0000"/>
              </a:solidFill>
            </a:endParaRPr>
          </a:p>
          <a:p>
            <a:endParaRPr lang="ru-RU" sz="3900" dirty="0">
              <a:solidFill>
                <a:srgbClr val="FF0000"/>
              </a:solidFill>
            </a:endParaRPr>
          </a:p>
          <a:p>
            <a:endParaRPr lang="ru-RU" sz="3900" dirty="0" smtClean="0">
              <a:solidFill>
                <a:srgbClr val="FF0000"/>
              </a:solidFill>
            </a:endParaRPr>
          </a:p>
          <a:p>
            <a:endParaRPr lang="ru-RU" sz="3900" dirty="0">
              <a:solidFill>
                <a:srgbClr val="FF0000"/>
              </a:solidFill>
            </a:endParaRPr>
          </a:p>
          <a:p>
            <a:endParaRPr lang="ru-RU" sz="3900" dirty="0" smtClean="0">
              <a:solidFill>
                <a:srgbClr val="FF0000"/>
              </a:solidFill>
            </a:endParaRPr>
          </a:p>
          <a:p>
            <a:r>
              <a:rPr lang="ru-RU" sz="14400" dirty="0" smtClean="0">
                <a:solidFill>
                  <a:srgbClr val="FF0000"/>
                </a:solidFill>
              </a:rPr>
              <a:t>МКДОУ «Олимпийский»</a:t>
            </a:r>
            <a:endParaRPr lang="ru-RU" sz="1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9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77"/>
    </mc:Choice>
    <mc:Fallback>
      <p:transition spd="slow" advTm="467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         </a:t>
            </a:r>
            <a:r>
              <a:rPr lang="ru-RU" b="1" u="sng" dirty="0" smtClean="0"/>
              <a:t>Проектная деятельность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Проект на тему «Мой дом-моё село, мой район»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Вид проекта: информационно-творческий.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Срок проекта: среднесрочный.</a:t>
            </a:r>
          </a:p>
          <a:p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Участники проекта: дети 5-6 лет, педагоги, родители.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482436"/>
            <a:ext cx="5107420" cy="5375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32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06"/>
    </mc:Choice>
    <mc:Fallback>
      <p:transition spd="slow" advTm="10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        </a:t>
            </a: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Самообразование</a:t>
            </a:r>
            <a:endParaRPr lang="ru-RU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Темы по самообразованию: 1.Формирование патриотических чувств у дошкольников </a:t>
            </a: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000" b="1" i="1" dirty="0" smtClean="0">
                <a:solidFill>
                  <a:schemeClr val="bg2">
                    <a:lumMod val="50000"/>
                  </a:schemeClr>
                </a:solidFill>
              </a:rPr>
              <a:t>.Развитие связной речи детей дошкольного возраста.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91" y="1233056"/>
            <a:ext cx="5237018" cy="56249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6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42"/>
    </mc:Choice>
    <mc:Fallback>
      <p:transition spd="slow" advTm="9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</a:rPr>
              <a:t> Предметно-пространственная среда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233055"/>
            <a:ext cx="5356802" cy="545869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233056"/>
            <a:ext cx="4583305" cy="545869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03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5"/>
    </mc:Choice>
    <mc:Fallback>
      <p:transition spd="slow" advTm="7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</a:rPr>
              <a:t>  </a:t>
            </a:r>
            <a:r>
              <a:rPr lang="ru-RU" sz="3200" b="1" i="1" dirty="0" smtClean="0">
                <a:solidFill>
                  <a:schemeClr val="accent5"/>
                </a:solidFill>
              </a:rPr>
              <a:t>Предметно-пространственная среда</a:t>
            </a:r>
            <a:endParaRPr lang="ru-RU" sz="3200" b="1" i="1" dirty="0">
              <a:solidFill>
                <a:schemeClr val="accent5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524000"/>
            <a:ext cx="4461164" cy="5029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4" y="1524000"/>
            <a:ext cx="5929744" cy="5029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1219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8"/>
    </mc:Choice>
    <mc:Fallback>
      <p:transition spd="slow" advTm="6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Работа с родителями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8086" y="2077433"/>
            <a:ext cx="4184035" cy="3880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Детство зависит от того, какой взрослый находится рядом с ребёнком, кто вводит его в жизнь.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В. А. Сухомлинский.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-Конкурсы и выставки с поделками.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-Привлечение родителей к проведению праздников, утренников и спортивных мероприятий.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-Родительские собрания.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316183"/>
            <a:ext cx="5218257" cy="54032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8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3"/>
    </mc:Choice>
    <mc:Fallback>
      <p:transition spd="slow" advTm="6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</a:rPr>
              <a:t>          Работа с родителями</a:t>
            </a:r>
            <a:endParaRPr lang="ru-RU" sz="44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sz="2000" dirty="0" smtClean="0"/>
              <a:t>  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-Консультации и беседы</a:t>
            </a:r>
          </a:p>
          <a:p>
            <a:endParaRPr lang="ru-RU" sz="20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-Поощрение активных  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родителей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- Субботники по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благоустройству    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ДОУ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593274"/>
            <a:ext cx="6748740" cy="52647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28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9"/>
    </mc:Choice>
    <mc:Fallback>
      <p:transition spd="slow" advTm="15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Работа с родителями</a:t>
            </a:r>
            <a:endParaRPr lang="ru-RU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0" y="1648692"/>
            <a:ext cx="4849092" cy="47105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1648692"/>
            <a:ext cx="5315239" cy="47105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984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24"/>
    </mc:Choice>
    <mc:Fallback>
      <p:transition spd="slow" advTm="3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</a:rPr>
              <a:t>            Открытые НОД</a:t>
            </a:r>
            <a:endParaRPr lang="ru-RU" sz="4400" dirty="0">
              <a:solidFill>
                <a:schemeClr val="accent5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164"/>
            <a:ext cx="4860925" cy="54448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3" y="1413164"/>
            <a:ext cx="4672754" cy="54448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994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38"/>
    </mc:Choice>
    <mc:Fallback>
      <p:transition spd="slow" advTm="7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0" y="609599"/>
            <a:ext cx="4951425" cy="608214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609600"/>
            <a:ext cx="4613564" cy="608214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376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7"/>
    </mc:Choice>
    <mc:Fallback>
      <p:transition spd="slow" advTm="7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          </a:t>
            </a:r>
            <a:r>
              <a:rPr lang="ru-RU" sz="44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Мы любим праздники</a:t>
            </a:r>
            <a:endParaRPr lang="ru-RU" sz="4400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1385455"/>
            <a:ext cx="4752108" cy="51816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45" y="1385455"/>
            <a:ext cx="7204364" cy="518159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9511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12"/>
    </mc:Choice>
    <mc:Fallback>
      <p:transition spd="slow" advTm="5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-13208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93306"/>
            <a:ext cx="8757611" cy="6904653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</a:rPr>
              <a:t>Из святых дел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самое святое-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воспитание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</a:rPr>
              <a:t>святитель </a:t>
            </a:r>
            <a:r>
              <a:rPr lang="ru-RU" sz="2400" i="1" dirty="0" err="1" smtClean="0">
                <a:solidFill>
                  <a:srgbClr val="002060"/>
                </a:solidFill>
              </a:rPr>
              <a:t>феофан</a:t>
            </a:r>
            <a:r>
              <a:rPr lang="ru-RU" sz="2400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                  затворник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165" y="221674"/>
            <a:ext cx="4973780" cy="6636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22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6"/>
    </mc:Choice>
    <mc:Fallback>
      <p:transition spd="slow" advTm="7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4800" i="1" dirty="0" smtClean="0"/>
              <a:t>Наши праздники</a:t>
            </a:r>
            <a:endParaRPr lang="ru-RU" sz="4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" y="1399308"/>
            <a:ext cx="4826733" cy="52785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85" y="1468581"/>
            <a:ext cx="6811530" cy="5140035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46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2"/>
    </mc:Choice>
    <mc:Fallback>
      <p:transition spd="slow" advTm="6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                </a:t>
            </a:r>
            <a:r>
              <a:rPr lang="ru-RU" sz="4400" b="1" i="1" dirty="0" smtClean="0">
                <a:solidFill>
                  <a:schemeClr val="accent4"/>
                </a:solidFill>
              </a:rPr>
              <a:t>Наши праздники</a:t>
            </a:r>
            <a:endParaRPr lang="ru-RU" sz="4400" b="1" i="1" dirty="0">
              <a:solidFill>
                <a:schemeClr val="accent4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1930400"/>
            <a:ext cx="5283488" cy="4110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33" y="1930401"/>
            <a:ext cx="6211521" cy="411096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570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74"/>
    </mc:Choice>
    <mc:Fallback>
      <p:transition spd="slow" advTm="6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              </a:t>
            </a:r>
            <a:r>
              <a:rPr lang="ru-RU" sz="4400" dirty="0" smtClean="0">
                <a:solidFill>
                  <a:srgbClr val="0070C0"/>
                </a:solidFill>
              </a:rPr>
              <a:t>Наши будни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0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7030A0"/>
                </a:solidFill>
              </a:rPr>
              <a:t>Дети любят ходить в детский сад. Здесь мы учим их уважать друг друга, дружить, считать, лепить, рисовать, петь песни, читать стихи, ухаживать за растениями и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мн.др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20982"/>
            <a:ext cx="5093566" cy="523701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05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9"/>
    </mc:Choice>
    <mc:Fallback>
      <p:transition spd="slow" advTm="7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sz="4400" b="1" dirty="0" smtClean="0"/>
              <a:t>Наши будни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436"/>
            <a:ext cx="4736234" cy="52647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482436"/>
            <a:ext cx="4779818" cy="526472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45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2"/>
    </mc:Choice>
    <mc:Fallback>
      <p:transition spd="slow" advTm="5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               Наши будни</a:t>
            </a:r>
            <a:endParaRPr lang="ru-RU" sz="4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1496292"/>
            <a:ext cx="4894555" cy="525087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890" y="1496292"/>
            <a:ext cx="4908542" cy="52508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453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8"/>
    </mc:Choice>
    <mc:Fallback>
      <p:transition spd="slow" advTm="5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0109"/>
            <a:ext cx="9753601" cy="653934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827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0"/>
    </mc:Choice>
    <mc:Fallback>
      <p:transition spd="slow" advTm="3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5" y="327891"/>
            <a:ext cx="8596668" cy="1320800"/>
          </a:xfrm>
        </p:spPr>
        <p:txBody>
          <a:bodyPr/>
          <a:lstStyle/>
          <a:p>
            <a:r>
              <a:rPr lang="ru-RU" dirty="0" smtClean="0"/>
              <a:t>        Магомедова Баху </a:t>
            </a:r>
            <a:r>
              <a:rPr lang="ru-RU" dirty="0" err="1" smtClean="0"/>
              <a:t>Иминовна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08.03.1973г.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9219" y="2160588"/>
            <a:ext cx="4184034" cy="388077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Общий стаж работы- 17 лет.</a:t>
            </a:r>
          </a:p>
          <a:p>
            <a:r>
              <a:rPr lang="ru-RU" sz="3200" dirty="0" smtClean="0"/>
              <a:t>Педагогический стаж- 8 лет.</a:t>
            </a:r>
          </a:p>
          <a:p>
            <a:r>
              <a:rPr lang="ru-RU" sz="3200" dirty="0" smtClean="0"/>
              <a:t>Воспитателем 4 года.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870364"/>
            <a:ext cx="4840588" cy="417099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21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4"/>
    </mc:Choice>
    <mc:Fallback>
      <p:transition spd="slow" advTm="8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6" y="-13208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0"/>
            <a:ext cx="4184035" cy="6858000"/>
          </a:xfrm>
        </p:spPr>
        <p:txBody>
          <a:bodyPr>
            <a:noAutofit/>
          </a:bodyPr>
          <a:lstStyle/>
          <a:p>
            <a:endParaRPr lang="ru-RU" sz="2000" b="1" i="1" dirty="0" smtClean="0">
              <a:solidFill>
                <a:srgbClr val="FF0000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Окончила ДГУ, факультет дагестанской филологии в 1996 году.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Прошла профессиональную переподготовку «Педагогическое образование: дошкольное образование» с 5 сентября по 30 октября 2016 года.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Прошла курсы повышения квалификации в апреле 2016 года.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73236" y="1233057"/>
            <a:ext cx="6525491" cy="436418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51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1"/>
    </mc:Choice>
    <mc:Fallback>
      <p:transition spd="slow" advTm="67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6" y="-1320800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65" y="262456"/>
            <a:ext cx="4184035" cy="6041361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Педагогическое кредо: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улучшать свою работу день        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ото дня.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Основная миссия воспитателя: наполнить душу ребенка прекрасным и разумным.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9881"/>
            <a:ext cx="4904509" cy="566650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840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34"/>
    </mc:Choice>
    <mc:Fallback>
      <p:transition spd="slow" advTm="13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-484909"/>
            <a:ext cx="8596668" cy="2078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1080" y="1274617"/>
            <a:ext cx="4184035" cy="383848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Открытое НОД «Земля- наш дом» в рамках проведения районного семинара работников дошкольного образования в январе 2018 года.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822" y="281481"/>
            <a:ext cx="5264728" cy="63592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486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55"/>
    </mc:Choice>
    <mc:Fallback>
      <p:transition spd="slow" advTm="5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6681"/>
            <a:ext cx="859666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942110"/>
            <a:ext cx="4184035" cy="5099252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Моя профессия-   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воспитатель.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Для меня это не просто профессия или работа-для меня это состояние души, образ жизни.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942111"/>
            <a:ext cx="5113904" cy="577734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364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2"/>
    </mc:Choice>
    <mc:Fallback>
      <p:transition spd="slow" advTm="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b="1" dirty="0" smtClean="0"/>
              <a:t>Наш дружный коллектив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302326"/>
            <a:ext cx="5020253" cy="55556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288472"/>
            <a:ext cx="6312766" cy="556952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87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77"/>
    </mc:Choice>
    <mc:Fallback>
      <p:transition spd="slow" advTm="36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     Методическое обеспечение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Основная образовательная программа ДОУ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Примерная      образовательная программа «От рождения до школы» Н. Е. </a:t>
            </a:r>
            <a:r>
              <a:rPr lang="ru-RU" sz="2400" dirty="0" err="1" smtClean="0"/>
              <a:t>Вераксы</a:t>
            </a:r>
            <a:r>
              <a:rPr lang="ru-RU" sz="2400" dirty="0" smtClean="0"/>
              <a:t> и др.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2" y="1607127"/>
            <a:ext cx="4682836" cy="495992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55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7"/>
    </mc:Choice>
    <mc:Fallback>
      <p:transition spd="slow" advTm="7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|1|1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7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8|0.7|0.4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1.7|2.1|2.1|1|1|1.7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2|1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2|2.1|1.5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6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1|2.5|2.1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542</TotalTime>
  <Words>373</Words>
  <Application>Microsoft Office PowerPoint</Application>
  <PresentationFormat>Широкоэкранный</PresentationFormat>
  <Paragraphs>94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Аспект</vt:lpstr>
      <vt:lpstr>Добрый день, дорогие друзья!</vt:lpstr>
      <vt:lpstr>Презентация PowerPoint</vt:lpstr>
      <vt:lpstr>        Магомедова Баху Иминовна                      08.03.1973г.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Наш дружный коллектив</vt:lpstr>
      <vt:lpstr>      Методическое обеспечение</vt:lpstr>
      <vt:lpstr>         Проектная деятельность</vt:lpstr>
      <vt:lpstr>               Самообразование</vt:lpstr>
      <vt:lpstr> Предметно-пространственная среда</vt:lpstr>
      <vt:lpstr>  Предметно-пространственная среда</vt:lpstr>
      <vt:lpstr>           Работа с родителями</vt:lpstr>
      <vt:lpstr>          Работа с родителями</vt:lpstr>
      <vt:lpstr>           Работа с родителями</vt:lpstr>
      <vt:lpstr>            Открытые НОД</vt:lpstr>
      <vt:lpstr>Презентация PowerPoint</vt:lpstr>
      <vt:lpstr>          Мы любим праздники</vt:lpstr>
      <vt:lpstr>              Наши праздники</vt:lpstr>
      <vt:lpstr>                Наши праздники</vt:lpstr>
      <vt:lpstr>               Наши будни</vt:lpstr>
      <vt:lpstr>                 Наши будни</vt:lpstr>
      <vt:lpstr>               Наши будни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день, дорогие друзья!</dc:title>
  <dc:creator>Пользователь</dc:creator>
  <cp:lastModifiedBy>Пользователь</cp:lastModifiedBy>
  <cp:revision>45</cp:revision>
  <dcterms:created xsi:type="dcterms:W3CDTF">2018-03-14T15:00:31Z</dcterms:created>
  <dcterms:modified xsi:type="dcterms:W3CDTF">2018-03-15T09:14:21Z</dcterms:modified>
</cp:coreProperties>
</file>