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8" r:id="rId21"/>
    <p:sldId id="279" r:id="rId22"/>
    <p:sldId id="274" r:id="rId23"/>
    <p:sldId id="275" r:id="rId24"/>
    <p:sldId id="276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42" autoAdjust="0"/>
    <p:restoredTop sz="94660"/>
  </p:normalViewPr>
  <p:slideViewPr>
    <p:cSldViewPr snapToGrid="0">
      <p:cViewPr varScale="1">
        <p:scale>
          <a:sx n="69" d="100"/>
          <a:sy n="69" d="100"/>
        </p:scale>
        <p:origin x="8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732C3-A9B7-498B-BA8A-D026AB49603E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B5D20-4F47-4371-A6EC-A01936FC38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059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5D20-4F47-4371-A6EC-A01936FC383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10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578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4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4372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787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4260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3208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070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71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015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773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27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03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40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90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B03D-236D-4821-B49F-43AA9D9034B3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5EA8EE-BB58-4398-A7D4-189B8960C5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93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2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2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350" y="0"/>
            <a:ext cx="12468614" cy="73013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64" y="110837"/>
            <a:ext cx="8202440" cy="188421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Добрый день, дорогие друзья!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sz="3900" dirty="0" smtClean="0">
              <a:solidFill>
                <a:srgbClr val="FF0000"/>
              </a:solidFill>
            </a:endParaRPr>
          </a:p>
          <a:p>
            <a:endParaRPr lang="ru-RU" sz="3900" dirty="0">
              <a:solidFill>
                <a:srgbClr val="FF0000"/>
              </a:solidFill>
            </a:endParaRPr>
          </a:p>
          <a:p>
            <a:endParaRPr lang="ru-RU" sz="3900" dirty="0" smtClean="0">
              <a:solidFill>
                <a:srgbClr val="FF0000"/>
              </a:solidFill>
            </a:endParaRPr>
          </a:p>
          <a:p>
            <a:endParaRPr lang="ru-RU" sz="3900" dirty="0">
              <a:solidFill>
                <a:srgbClr val="FF0000"/>
              </a:solidFill>
            </a:endParaRPr>
          </a:p>
          <a:p>
            <a:endParaRPr lang="ru-RU" sz="3900" dirty="0" smtClean="0">
              <a:solidFill>
                <a:srgbClr val="FF0000"/>
              </a:solidFill>
            </a:endParaRPr>
          </a:p>
          <a:p>
            <a:endParaRPr lang="ru-RU" sz="3900" dirty="0">
              <a:solidFill>
                <a:srgbClr val="FF0000"/>
              </a:solidFill>
            </a:endParaRPr>
          </a:p>
          <a:p>
            <a:endParaRPr lang="ru-RU" sz="3900" dirty="0" smtClean="0">
              <a:solidFill>
                <a:srgbClr val="FF0000"/>
              </a:solidFill>
            </a:endParaRPr>
          </a:p>
          <a:p>
            <a:r>
              <a:rPr lang="ru-RU" sz="14400" dirty="0" smtClean="0">
                <a:solidFill>
                  <a:srgbClr val="FF0000"/>
                </a:solidFill>
              </a:rPr>
              <a:t>МКДОУ «Олимпийский»</a:t>
            </a:r>
            <a:endParaRPr lang="ru-RU" sz="1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79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77"/>
    </mc:Choice>
    <mc:Fallback>
      <p:transition spd="slow" advTm="467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         </a:t>
            </a:r>
            <a:r>
              <a:rPr lang="ru-RU" b="1" u="sng" dirty="0" smtClean="0"/>
              <a:t>Проектная деятельность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Проект на тему «Мой дом-моё село, мой район»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Вид проекта: информационно-творческий.</a:t>
            </a:r>
          </a:p>
          <a:p>
            <a:pPr marL="0" indent="0">
              <a:buNone/>
            </a:pPr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Срок проекта: среднесрочный.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Участники проекта: дети 5-6 лет, педагоги, родители.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482436"/>
            <a:ext cx="5107420" cy="537556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3275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06"/>
    </mc:Choice>
    <mc:Fallback>
      <p:transition spd="slow" advTm="10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               </a:t>
            </a:r>
            <a:r>
              <a:rPr lang="ru-RU" sz="4000" dirty="0" smtClean="0">
                <a:solidFill>
                  <a:schemeClr val="bg1">
                    <a:lumMod val="50000"/>
                  </a:schemeClr>
                </a:solidFill>
              </a:rPr>
              <a:t>Самообразование</a:t>
            </a:r>
            <a:endParaRPr lang="ru-RU" sz="4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Темы по самообразованию: 1.Формирование патриотических чувств у дошкольников </a:t>
            </a: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sz="2000" b="1" i="1" dirty="0">
                <a:solidFill>
                  <a:schemeClr val="bg2">
                    <a:lumMod val="50000"/>
                  </a:schemeClr>
                </a:solidFill>
              </a:rPr>
              <a:t>2</a:t>
            </a:r>
            <a:r>
              <a:rPr lang="ru-RU" sz="2000" b="1" i="1" dirty="0" smtClean="0">
                <a:solidFill>
                  <a:schemeClr val="bg2">
                    <a:lumMod val="50000"/>
                  </a:schemeClr>
                </a:solidFill>
              </a:rPr>
              <a:t>.Развитие связной речи детей дошкольного возраста.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491" y="1233056"/>
            <a:ext cx="5237018" cy="562494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1678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42"/>
    </mc:Choice>
    <mc:Fallback>
      <p:transition spd="slow" advTm="9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/>
                </a:solidFill>
              </a:rPr>
              <a:t> Предметно-пространственная среда</a:t>
            </a:r>
            <a:endParaRPr lang="ru-RU" b="1" dirty="0">
              <a:solidFill>
                <a:schemeClr val="accent4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233055"/>
            <a:ext cx="5356802" cy="545869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1233056"/>
            <a:ext cx="4583305" cy="545869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3036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5"/>
    </mc:Choice>
    <mc:Fallback>
      <p:transition spd="slow" advTm="7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/>
                </a:solidFill>
              </a:rPr>
              <a:t>  </a:t>
            </a:r>
            <a:r>
              <a:rPr lang="ru-RU" sz="3200" b="1" i="1" dirty="0" smtClean="0">
                <a:solidFill>
                  <a:schemeClr val="accent5"/>
                </a:solidFill>
              </a:rPr>
              <a:t>Предметно-пространственная среда</a:t>
            </a:r>
            <a:endParaRPr lang="ru-RU" sz="3200" b="1" i="1" dirty="0">
              <a:solidFill>
                <a:schemeClr val="accent5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1524000"/>
            <a:ext cx="4461164" cy="5029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74" y="1524000"/>
            <a:ext cx="5929744" cy="50292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1219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8"/>
    </mc:Choice>
    <mc:Fallback>
      <p:transition spd="slow" advTm="6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          </a:t>
            </a: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</a:rPr>
              <a:t>Работа с родителями</a:t>
            </a:r>
            <a:endParaRPr lang="ru-RU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8086" y="2077433"/>
            <a:ext cx="4184035" cy="38807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Детство зависит от того, какой взрослый находится рядом с ребёнком, кто вводит его в жизнь.</a:t>
            </a:r>
          </a:p>
          <a:p>
            <a:pPr marL="0" indent="0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     В. А. Сухомлинский.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-Конкурсы и выставки с поделками.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-Привлечение родителей к проведению праздников, утренников и спортивных мероприятий.</a:t>
            </a: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-Родительские собрания.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4" y="1316183"/>
            <a:ext cx="5218257" cy="540327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528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83"/>
    </mc:Choice>
    <mc:Fallback>
      <p:transition spd="slow" advTm="61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5"/>
                </a:solidFill>
              </a:rPr>
              <a:t>          Работа с родителями</a:t>
            </a:r>
            <a:endParaRPr lang="ru-RU" sz="4400" dirty="0">
              <a:solidFill>
                <a:schemeClr val="accent5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</a:p>
          <a:p>
            <a:pPr marL="0" indent="0">
              <a:buNone/>
            </a:pPr>
            <a:r>
              <a:rPr lang="ru-RU" sz="2000" dirty="0" smtClean="0"/>
              <a:t>  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-Консультации и беседы</a:t>
            </a:r>
          </a:p>
          <a:p>
            <a:endParaRPr lang="ru-RU" sz="20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 -Поощрение активных      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родителей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- Субботники по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благоустройству     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000" b="1" i="1" dirty="0" smtClean="0">
                <a:solidFill>
                  <a:schemeClr val="accent5">
                    <a:lumMod val="50000"/>
                  </a:schemeClr>
                </a:solidFill>
              </a:rPr>
              <a:t>                                          ДОУ</a:t>
            </a:r>
            <a:endParaRPr lang="ru-RU" sz="20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9" y="1593274"/>
            <a:ext cx="6748740" cy="526472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62286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09"/>
    </mc:Choice>
    <mc:Fallback>
      <p:transition spd="slow" advTm="15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          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Работа с родителями</a:t>
            </a:r>
            <a:endParaRPr lang="ru-RU" sz="4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10" y="1648692"/>
            <a:ext cx="4849092" cy="471054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4" y="1648692"/>
            <a:ext cx="5315239" cy="471054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9845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24"/>
    </mc:Choice>
    <mc:Fallback>
      <p:transition spd="slow" advTm="36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5"/>
                </a:solidFill>
              </a:rPr>
              <a:t>            Открытые НОД</a:t>
            </a:r>
            <a:endParaRPr lang="ru-RU" sz="4400" dirty="0">
              <a:solidFill>
                <a:schemeClr val="accent5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3164"/>
            <a:ext cx="4860925" cy="544483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83" y="1413164"/>
            <a:ext cx="4672754" cy="544483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994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38"/>
    </mc:Choice>
    <mc:Fallback>
      <p:transition spd="slow" advTm="7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60" y="609599"/>
            <a:ext cx="4951425" cy="608214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709" y="609600"/>
            <a:ext cx="4613564" cy="608214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0376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27"/>
    </mc:Choice>
    <mc:Fallback>
      <p:transition spd="slow" advTm="7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         </a:t>
            </a:r>
            <a:r>
              <a:rPr lang="ru-RU" sz="4400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Мы любим праздники</a:t>
            </a:r>
            <a:endParaRPr lang="ru-RU" sz="4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" y="1385455"/>
            <a:ext cx="4752108" cy="5181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945" y="1385455"/>
            <a:ext cx="7204364" cy="518159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9511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2"/>
    </mc:Choice>
    <mc:Fallback>
      <p:transition spd="slow" advTm="59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5" y="-1320800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93306"/>
            <a:ext cx="8757611" cy="6904653"/>
          </a:xfrm>
        </p:spPr>
        <p:txBody>
          <a:bodyPr>
            <a:normAutofit/>
          </a:bodyPr>
          <a:lstStyle/>
          <a:p>
            <a:endParaRPr lang="ru-RU" sz="3600" b="1" dirty="0" smtClean="0"/>
          </a:p>
          <a:p>
            <a:endParaRPr lang="ru-RU" sz="3600" b="1" dirty="0" smtClean="0">
              <a:solidFill>
                <a:srgbClr val="002060"/>
              </a:solidFill>
            </a:endParaRPr>
          </a:p>
          <a:p>
            <a:r>
              <a:rPr lang="ru-RU" sz="3600" b="1" dirty="0" smtClean="0">
                <a:solidFill>
                  <a:srgbClr val="002060"/>
                </a:solidFill>
              </a:rPr>
              <a:t>Из святых дел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 самое святое-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воспитание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  </a:t>
            </a:r>
            <a:r>
              <a:rPr lang="ru-RU" sz="2400" i="1" dirty="0" smtClean="0">
                <a:solidFill>
                  <a:srgbClr val="002060"/>
                </a:solidFill>
              </a:rPr>
              <a:t>святитель </a:t>
            </a:r>
            <a:r>
              <a:rPr lang="ru-RU" sz="2400" i="1" dirty="0" err="1" smtClean="0">
                <a:solidFill>
                  <a:srgbClr val="002060"/>
                </a:solidFill>
              </a:rPr>
              <a:t>феофан</a:t>
            </a:r>
            <a:r>
              <a:rPr lang="ru-RU" sz="2400" i="1" dirty="0" smtClean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002060"/>
                </a:solidFill>
              </a:rPr>
              <a:t>                  затворник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5" y="221674"/>
            <a:ext cx="4973780" cy="663632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2228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6"/>
    </mc:Choice>
    <mc:Fallback>
      <p:transition spd="slow" advTm="7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</a:t>
            </a:r>
            <a:r>
              <a:rPr lang="ru-RU" sz="4800" i="1" dirty="0" smtClean="0"/>
              <a:t>Наши праздники</a:t>
            </a:r>
            <a:endParaRPr lang="ru-RU" sz="48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35" y="1399308"/>
            <a:ext cx="4826733" cy="527858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685" y="1468581"/>
            <a:ext cx="6811530" cy="514003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346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82"/>
    </mc:Choice>
    <mc:Fallback>
      <p:transition spd="slow" advTm="67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               </a:t>
            </a:r>
            <a:r>
              <a:rPr lang="ru-RU" sz="4400" b="1" i="1" dirty="0" smtClean="0">
                <a:solidFill>
                  <a:schemeClr val="accent4"/>
                </a:solidFill>
              </a:rPr>
              <a:t>Наши праздники</a:t>
            </a:r>
            <a:endParaRPr lang="ru-RU" sz="4400" b="1" i="1" dirty="0">
              <a:solidFill>
                <a:schemeClr val="accent4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930400"/>
            <a:ext cx="5283488" cy="411096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033" y="1930401"/>
            <a:ext cx="6211521" cy="411096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25700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74"/>
    </mc:Choice>
    <mc:Fallback>
      <p:transition spd="slow" advTm="6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               </a:t>
            </a:r>
            <a:r>
              <a:rPr lang="ru-RU" sz="4400" dirty="0" smtClean="0">
                <a:solidFill>
                  <a:srgbClr val="0070C0"/>
                </a:solidFill>
              </a:rPr>
              <a:t>Наши будни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sz="20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ru-RU" sz="2400" b="1" i="1" dirty="0" smtClean="0">
                <a:solidFill>
                  <a:srgbClr val="7030A0"/>
                </a:solidFill>
              </a:rPr>
              <a:t>Дети любят ходить в детский сад. Здесь мы учим их уважать друг друга, дружить, считать, лепить, рисовать, петь песни, читать стихи, ухаживать за растениями и </a:t>
            </a:r>
            <a:r>
              <a:rPr lang="ru-RU" sz="2400" b="1" i="1" dirty="0" err="1" smtClean="0">
                <a:solidFill>
                  <a:srgbClr val="7030A0"/>
                </a:solidFill>
              </a:rPr>
              <a:t>мн.др</a:t>
            </a:r>
            <a:r>
              <a:rPr lang="ru-RU" sz="2400" b="1" i="1" dirty="0" smtClean="0">
                <a:solidFill>
                  <a:srgbClr val="7030A0"/>
                </a:solidFill>
              </a:rPr>
              <a:t>.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620982"/>
            <a:ext cx="5093566" cy="523701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30051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59"/>
    </mc:Choice>
    <mc:Fallback>
      <p:transition spd="slow" advTm="7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  <a:r>
              <a:rPr lang="ru-RU" sz="4400" b="1" dirty="0" smtClean="0"/>
              <a:t>Наши будни</a:t>
            </a:r>
            <a:endParaRPr lang="ru-RU" sz="4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2436"/>
            <a:ext cx="4736234" cy="526472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1482436"/>
            <a:ext cx="4779818" cy="526472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845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2"/>
    </mc:Choice>
    <mc:Fallback>
      <p:transition spd="slow" advTm="5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               Наши будни</a:t>
            </a:r>
            <a:endParaRPr lang="ru-RU" sz="4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31" y="1496292"/>
            <a:ext cx="4894555" cy="5250872"/>
          </a:xfrm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890" y="1496292"/>
            <a:ext cx="4908542" cy="525087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453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8"/>
    </mc:Choice>
    <mc:Fallback>
      <p:transition spd="slow" advTm="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80109"/>
            <a:ext cx="9753601" cy="653934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8276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90"/>
    </mc:Choice>
    <mc:Fallback>
      <p:transition spd="slow" advTm="3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035" y="327891"/>
            <a:ext cx="8596668" cy="1320800"/>
          </a:xfrm>
        </p:spPr>
        <p:txBody>
          <a:bodyPr/>
          <a:lstStyle/>
          <a:p>
            <a:r>
              <a:rPr lang="ru-RU" dirty="0" smtClean="0"/>
              <a:t>        Магомедова Баху </a:t>
            </a:r>
            <a:r>
              <a:rPr lang="ru-RU" dirty="0" err="1" smtClean="0"/>
              <a:t>Иминовна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08.03.1973г.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79219" y="2160588"/>
            <a:ext cx="4184034" cy="388077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Общий стаж работы- 17 лет.</a:t>
            </a:r>
          </a:p>
          <a:p>
            <a:r>
              <a:rPr lang="ru-RU" sz="3200" dirty="0" smtClean="0"/>
              <a:t>Педагогический стаж- 8 лет.</a:t>
            </a:r>
          </a:p>
          <a:p>
            <a:r>
              <a:rPr lang="ru-RU" sz="3200" dirty="0" smtClean="0"/>
              <a:t>Воспитателем 4 года.</a:t>
            </a: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870364"/>
            <a:ext cx="4840588" cy="417099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4215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14"/>
    </mc:Choice>
    <mc:Fallback>
      <p:transition spd="slow" advTm="83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636" y="-1320800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0"/>
            <a:ext cx="4184035" cy="6858000"/>
          </a:xfrm>
        </p:spPr>
        <p:txBody>
          <a:bodyPr>
            <a:noAutofit/>
          </a:bodyPr>
          <a:lstStyle/>
          <a:p>
            <a:endParaRPr lang="ru-RU" sz="2000" b="1" i="1" dirty="0" smtClean="0">
              <a:solidFill>
                <a:srgbClr val="FF0000"/>
              </a:solidFill>
            </a:endParaRPr>
          </a:p>
          <a:p>
            <a:endParaRPr lang="ru-RU" sz="2000" b="1" i="1" dirty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Окончила ДГУ, факультет дагестанской филологии в 1996 году.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Прошла профессиональную переподготовку «Педагогическое образование: дошкольное образование» с 5 сентября по 30 октября 2016 года.</a:t>
            </a:r>
          </a:p>
          <a:p>
            <a:endParaRPr lang="ru-RU" sz="2000" b="1" i="1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Прошла курсы повышения квалификации в апреле 2016 года.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3236" y="1233057"/>
            <a:ext cx="6525491" cy="4364182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5159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71"/>
    </mc:Choice>
    <mc:Fallback>
      <p:transition spd="slow" advTm="6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636" y="-1320800"/>
            <a:ext cx="8596668" cy="1320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7965" y="262456"/>
            <a:ext cx="4184035" cy="6041361"/>
          </a:xfrm>
        </p:spPr>
        <p:txBody>
          <a:bodyPr>
            <a:normAutofit/>
          </a:bodyPr>
          <a:lstStyle/>
          <a:p>
            <a:endParaRPr lang="ru-RU" sz="2400" dirty="0">
              <a:solidFill>
                <a:srgbClr val="FF0000"/>
              </a:solidFill>
            </a:endParaRPr>
          </a:p>
          <a:p>
            <a:endParaRPr lang="ru-RU" sz="2400" dirty="0" smtClean="0">
              <a:solidFill>
                <a:srgbClr val="FF0000"/>
              </a:solidFill>
            </a:endParaRPr>
          </a:p>
          <a:p>
            <a:r>
              <a:rPr lang="ru-RU" sz="2400" dirty="0" smtClean="0">
                <a:solidFill>
                  <a:srgbClr val="FF0000"/>
                </a:solidFill>
              </a:rPr>
              <a:t>Педагогическое кредо: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улучшать свою работу день         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ото дня.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  Основная миссия воспитателя: наполнить душу ребенка прекрасным и разумным.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49881"/>
            <a:ext cx="4904509" cy="566650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8407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34"/>
    </mc:Choice>
    <mc:Fallback>
      <p:transition spd="slow" advTm="13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-484909"/>
            <a:ext cx="8596668" cy="2078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1080" y="1274617"/>
            <a:ext cx="4184035" cy="383848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Открытое НОД «Земля- наш дом» в рамках проведения районного семинара работников дошкольного образования в январе 2018 года.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22" y="281481"/>
            <a:ext cx="5264728" cy="635923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4867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55"/>
    </mc:Choice>
    <mc:Fallback>
      <p:transition spd="slow" advTm="5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6681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942110"/>
            <a:ext cx="4184035" cy="5099252"/>
          </a:xfrm>
        </p:spPr>
        <p:txBody>
          <a:bodyPr/>
          <a:lstStyle/>
          <a:p>
            <a:pPr marL="0" indent="0">
              <a:buNone/>
            </a:pPr>
            <a:endParaRPr lang="ru-RU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Моя профессия-   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             воспитатель.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</a:rPr>
              <a:t>Для меня это не просто профессия или работа-для меня это состояние души, образ жизни.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369" y="942111"/>
            <a:ext cx="5113904" cy="5777344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3640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82"/>
    </mc:Choice>
    <mc:Fallback>
      <p:transition spd="slow" advTm="7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b="1" dirty="0" smtClean="0"/>
              <a:t>Наш дружный коллектив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1302326"/>
            <a:ext cx="5020253" cy="555567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1288472"/>
            <a:ext cx="6312766" cy="556952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7876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7"/>
    </mc:Choice>
    <mc:Fallback>
      <p:transition spd="slow" advTm="3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Методическое обеспечение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Основная образовательная программа ДОУ</a:t>
            </a:r>
          </a:p>
          <a:p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Примерная      образовательная программа «От рождения до школы» Н. Е. </a:t>
            </a:r>
            <a:r>
              <a:rPr lang="ru-RU" sz="2400" dirty="0" err="1" smtClean="0"/>
              <a:t>Вераксы</a:t>
            </a:r>
            <a:r>
              <a:rPr lang="ru-RU" sz="2400" dirty="0" smtClean="0"/>
              <a:t> и др.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82" y="1607127"/>
            <a:ext cx="4682836" cy="495992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2550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67"/>
    </mc:Choice>
    <mc:Fallback>
      <p:transition spd="slow" advTm="7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|1|1|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3.7|2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0.8|0.7|0.4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4|1.7|2.1|2.1|1|1|1.7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4|1.2|1.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3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4.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|2.2|2.1|1.5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0.6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2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1|2.5|2.1"/>
</p:tagLst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542</TotalTime>
  <Words>373</Words>
  <Application>Microsoft Office PowerPoint</Application>
  <PresentationFormat>Широкоэкранный</PresentationFormat>
  <Paragraphs>94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Trebuchet MS</vt:lpstr>
      <vt:lpstr>Wingdings 3</vt:lpstr>
      <vt:lpstr>Аспект</vt:lpstr>
      <vt:lpstr>Добрый день, дорогие друзья!</vt:lpstr>
      <vt:lpstr>Презентация PowerPoint</vt:lpstr>
      <vt:lpstr>        Магомедова Баху Иминовна                      08.03.1973г.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Наш дружный коллектив</vt:lpstr>
      <vt:lpstr>      Методическое обеспечение</vt:lpstr>
      <vt:lpstr>         Проектная деятельность</vt:lpstr>
      <vt:lpstr>               Самообразование</vt:lpstr>
      <vt:lpstr> Предметно-пространственная среда</vt:lpstr>
      <vt:lpstr>  Предметно-пространственная среда</vt:lpstr>
      <vt:lpstr>           Работа с родителями</vt:lpstr>
      <vt:lpstr>          Работа с родителями</vt:lpstr>
      <vt:lpstr>           Работа с родителями</vt:lpstr>
      <vt:lpstr>            Открытые НОД</vt:lpstr>
      <vt:lpstr>Презентация PowerPoint</vt:lpstr>
      <vt:lpstr>          Мы любим праздники</vt:lpstr>
      <vt:lpstr>              Наши праздники</vt:lpstr>
      <vt:lpstr>                Наши праздники</vt:lpstr>
      <vt:lpstr>               Наши будни</vt:lpstr>
      <vt:lpstr>                 Наши будни</vt:lpstr>
      <vt:lpstr>               Наши будни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Добрый день, дорогие друзья!</dc:title>
  <dc:creator>Пользователь</dc:creator>
  <cp:lastModifiedBy>Пользователь</cp:lastModifiedBy>
  <cp:revision>45</cp:revision>
  <dcterms:created xsi:type="dcterms:W3CDTF">2018-03-14T15:00:31Z</dcterms:created>
  <dcterms:modified xsi:type="dcterms:W3CDTF">2018-03-15T09:14:21Z</dcterms:modified>
</cp:coreProperties>
</file>