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67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60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040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370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92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937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313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913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29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30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897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152A0-3A8C-421E-B300-F05234573CBA}" type="datetimeFigureOut">
              <a:rPr lang="ru-RU" smtClean="0"/>
              <a:t>15.03.2018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E6984-06FB-4BE1-AAB0-E4ACB9316D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837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0"/>
            <a:ext cx="10629274" cy="6857999"/>
          </a:xfrm>
        </p:spPr>
      </p:pic>
    </p:spTree>
    <p:extLst>
      <p:ext uri="{BB962C8B-B14F-4D97-AF65-F5344CB8AC3E}">
        <p14:creationId xmlns:p14="http://schemas.microsoft.com/office/powerpoint/2010/main" val="41516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056" y="365125"/>
            <a:ext cx="9308892" cy="6492875"/>
          </a:xfrm>
        </p:spPr>
      </p:pic>
    </p:spTree>
    <p:extLst>
      <p:ext uri="{BB962C8B-B14F-4D97-AF65-F5344CB8AC3E}">
        <p14:creationId xmlns:p14="http://schemas.microsoft.com/office/powerpoint/2010/main" val="322929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652" y="365124"/>
            <a:ext cx="8229600" cy="6492875"/>
          </a:xfrm>
        </p:spPr>
      </p:pic>
    </p:spTree>
    <p:extLst>
      <p:ext uri="{BB962C8B-B14F-4D97-AF65-F5344CB8AC3E}">
        <p14:creationId xmlns:p14="http://schemas.microsoft.com/office/powerpoint/2010/main" val="69832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3770" y="365125"/>
            <a:ext cx="8229600" cy="6492875"/>
          </a:xfrm>
        </p:spPr>
      </p:pic>
    </p:spTree>
    <p:extLst>
      <p:ext uri="{BB962C8B-B14F-4D97-AF65-F5344CB8AC3E}">
        <p14:creationId xmlns:p14="http://schemas.microsoft.com/office/powerpoint/2010/main" val="376390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712" y="365124"/>
            <a:ext cx="8109678" cy="6492875"/>
          </a:xfrm>
        </p:spPr>
      </p:pic>
    </p:spTree>
    <p:extLst>
      <p:ext uri="{BB962C8B-B14F-4D97-AF65-F5344CB8AC3E}">
        <p14:creationId xmlns:p14="http://schemas.microsoft.com/office/powerpoint/2010/main" val="443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742" y="365124"/>
            <a:ext cx="8469442" cy="6492875"/>
          </a:xfrm>
        </p:spPr>
      </p:pic>
    </p:spTree>
    <p:extLst>
      <p:ext uri="{BB962C8B-B14F-4D97-AF65-F5344CB8AC3E}">
        <p14:creationId xmlns:p14="http://schemas.microsoft.com/office/powerpoint/2010/main" val="313103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711" y="365124"/>
            <a:ext cx="8694295" cy="6492875"/>
          </a:xfrm>
        </p:spPr>
      </p:pic>
    </p:spTree>
    <p:extLst>
      <p:ext uri="{BB962C8B-B14F-4D97-AF65-F5344CB8AC3E}">
        <p14:creationId xmlns:p14="http://schemas.microsoft.com/office/powerpoint/2010/main" val="42757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604" y="365126"/>
            <a:ext cx="7644983" cy="6492874"/>
          </a:xfrm>
        </p:spPr>
      </p:pic>
    </p:spTree>
    <p:extLst>
      <p:ext uri="{BB962C8B-B14F-4D97-AF65-F5344CB8AC3E}">
        <p14:creationId xmlns:p14="http://schemas.microsoft.com/office/powerpoint/2010/main" val="310987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790" y="365124"/>
            <a:ext cx="7555043" cy="6492875"/>
          </a:xfrm>
        </p:spPr>
      </p:pic>
    </p:spTree>
    <p:extLst>
      <p:ext uri="{BB962C8B-B14F-4D97-AF65-F5344CB8AC3E}">
        <p14:creationId xmlns:p14="http://schemas.microsoft.com/office/powerpoint/2010/main" val="3485221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868" y="365125"/>
            <a:ext cx="6955053" cy="6492875"/>
          </a:xfrm>
        </p:spPr>
      </p:pic>
    </p:spTree>
    <p:extLst>
      <p:ext uri="{BB962C8B-B14F-4D97-AF65-F5344CB8AC3E}">
        <p14:creationId xmlns:p14="http://schemas.microsoft.com/office/powerpoint/2010/main" val="1363477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132" y="365124"/>
            <a:ext cx="6430780" cy="6492875"/>
          </a:xfrm>
        </p:spPr>
      </p:pic>
    </p:spTree>
    <p:extLst>
      <p:ext uri="{BB962C8B-B14F-4D97-AF65-F5344CB8AC3E}">
        <p14:creationId xmlns:p14="http://schemas.microsoft.com/office/powerpoint/2010/main" val="8357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552" y="365125"/>
            <a:ext cx="8160895" cy="6492875"/>
          </a:xfrm>
        </p:spPr>
      </p:pic>
    </p:spTree>
    <p:extLst>
      <p:ext uri="{BB962C8B-B14F-4D97-AF65-F5344CB8AC3E}">
        <p14:creationId xmlns:p14="http://schemas.microsoft.com/office/powerpoint/2010/main" val="11457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8526" y="0"/>
            <a:ext cx="7330190" cy="6858000"/>
          </a:xfrm>
        </p:spPr>
      </p:pic>
    </p:spTree>
    <p:extLst>
      <p:ext uri="{BB962C8B-B14F-4D97-AF65-F5344CB8AC3E}">
        <p14:creationId xmlns:p14="http://schemas.microsoft.com/office/powerpoint/2010/main" val="183208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224626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709223" cy="6492875"/>
          </a:xfrm>
        </p:spPr>
      </p:pic>
    </p:spTree>
    <p:extLst>
      <p:ext uri="{BB962C8B-B14F-4D97-AF65-F5344CB8AC3E}">
        <p14:creationId xmlns:p14="http://schemas.microsoft.com/office/powerpoint/2010/main" val="38729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77" y="0"/>
            <a:ext cx="9150246" cy="7105337"/>
          </a:xfrm>
        </p:spPr>
      </p:pic>
    </p:spTree>
    <p:extLst>
      <p:ext uri="{BB962C8B-B14F-4D97-AF65-F5344CB8AC3E}">
        <p14:creationId xmlns:p14="http://schemas.microsoft.com/office/powerpoint/2010/main" val="418790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228558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647" y="365125"/>
            <a:ext cx="9974705" cy="6492875"/>
          </a:xfrm>
        </p:spPr>
      </p:pic>
    </p:spTree>
    <p:extLst>
      <p:ext uri="{BB962C8B-B14F-4D97-AF65-F5344CB8AC3E}">
        <p14:creationId xmlns:p14="http://schemas.microsoft.com/office/powerpoint/2010/main" val="31828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65124"/>
            <a:ext cx="10515600" cy="7144947"/>
          </a:xfrm>
        </p:spPr>
      </p:pic>
    </p:spTree>
    <p:extLst>
      <p:ext uri="{BB962C8B-B14F-4D97-AF65-F5344CB8AC3E}">
        <p14:creationId xmlns:p14="http://schemas.microsoft.com/office/powerpoint/2010/main" val="28275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9939728" cy="6492875"/>
          </a:xfrm>
        </p:spPr>
      </p:pic>
    </p:spTree>
    <p:extLst>
      <p:ext uri="{BB962C8B-B14F-4D97-AF65-F5344CB8AC3E}">
        <p14:creationId xmlns:p14="http://schemas.microsoft.com/office/powerpoint/2010/main" val="211542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Широкоэкранный</PresentationFormat>
  <Paragraphs>0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2018-03-15T10:19:54Z</dcterms:created>
  <dcterms:modified xsi:type="dcterms:W3CDTF">2018-03-15T10:27:07Z</dcterms:modified>
</cp:coreProperties>
</file>