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52A0-3A8C-421E-B300-F05234573CBA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6984-06FB-4BE1-AAB0-E4ACB9316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7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52A0-3A8C-421E-B300-F05234573CBA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6984-06FB-4BE1-AAB0-E4ACB9316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60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52A0-3A8C-421E-B300-F05234573CBA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6984-06FB-4BE1-AAB0-E4ACB9316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04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52A0-3A8C-421E-B300-F05234573CBA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6984-06FB-4BE1-AAB0-E4ACB9316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37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52A0-3A8C-421E-B300-F05234573CBA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6984-06FB-4BE1-AAB0-E4ACB9316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92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52A0-3A8C-421E-B300-F05234573CBA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6984-06FB-4BE1-AAB0-E4ACB9316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93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52A0-3A8C-421E-B300-F05234573CBA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6984-06FB-4BE1-AAB0-E4ACB9316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1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52A0-3A8C-421E-B300-F05234573CBA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6984-06FB-4BE1-AAB0-E4ACB9316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1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52A0-3A8C-421E-B300-F05234573CBA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6984-06FB-4BE1-AAB0-E4ACB9316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62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52A0-3A8C-421E-B300-F05234573CBA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6984-06FB-4BE1-AAB0-E4ACB9316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0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52A0-3A8C-421E-B300-F05234573CBA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6984-06FB-4BE1-AAB0-E4ACB9316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89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152A0-3A8C-421E-B300-F05234573CBA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E6984-06FB-4BE1-AAB0-E4ACB9316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3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0"/>
            <a:ext cx="10629274" cy="6857999"/>
          </a:xfrm>
        </p:spPr>
      </p:pic>
    </p:spTree>
    <p:extLst>
      <p:ext uri="{BB962C8B-B14F-4D97-AF65-F5344CB8AC3E}">
        <p14:creationId xmlns:p14="http://schemas.microsoft.com/office/powerpoint/2010/main" val="4151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56" y="365125"/>
            <a:ext cx="9308892" cy="6492875"/>
          </a:xfrm>
        </p:spPr>
      </p:pic>
    </p:spTree>
    <p:extLst>
      <p:ext uri="{BB962C8B-B14F-4D97-AF65-F5344CB8AC3E}">
        <p14:creationId xmlns:p14="http://schemas.microsoft.com/office/powerpoint/2010/main" val="322929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52" y="365124"/>
            <a:ext cx="8229600" cy="6492875"/>
          </a:xfrm>
        </p:spPr>
      </p:pic>
    </p:spTree>
    <p:extLst>
      <p:ext uri="{BB962C8B-B14F-4D97-AF65-F5344CB8AC3E}">
        <p14:creationId xmlns:p14="http://schemas.microsoft.com/office/powerpoint/2010/main" val="6983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70" y="365125"/>
            <a:ext cx="8229600" cy="6492875"/>
          </a:xfrm>
        </p:spPr>
      </p:pic>
    </p:spTree>
    <p:extLst>
      <p:ext uri="{BB962C8B-B14F-4D97-AF65-F5344CB8AC3E}">
        <p14:creationId xmlns:p14="http://schemas.microsoft.com/office/powerpoint/2010/main" val="37639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12" y="365124"/>
            <a:ext cx="8109678" cy="6492875"/>
          </a:xfrm>
        </p:spPr>
      </p:pic>
    </p:spTree>
    <p:extLst>
      <p:ext uri="{BB962C8B-B14F-4D97-AF65-F5344CB8AC3E}">
        <p14:creationId xmlns:p14="http://schemas.microsoft.com/office/powerpoint/2010/main" val="443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42" y="365124"/>
            <a:ext cx="8469442" cy="6492875"/>
          </a:xfrm>
        </p:spPr>
      </p:pic>
    </p:spTree>
    <p:extLst>
      <p:ext uri="{BB962C8B-B14F-4D97-AF65-F5344CB8AC3E}">
        <p14:creationId xmlns:p14="http://schemas.microsoft.com/office/powerpoint/2010/main" val="313103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11" y="365124"/>
            <a:ext cx="8694295" cy="6492875"/>
          </a:xfrm>
        </p:spPr>
      </p:pic>
    </p:spTree>
    <p:extLst>
      <p:ext uri="{BB962C8B-B14F-4D97-AF65-F5344CB8AC3E}">
        <p14:creationId xmlns:p14="http://schemas.microsoft.com/office/powerpoint/2010/main" val="4275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04" y="365126"/>
            <a:ext cx="7644983" cy="6492874"/>
          </a:xfrm>
        </p:spPr>
      </p:pic>
    </p:spTree>
    <p:extLst>
      <p:ext uri="{BB962C8B-B14F-4D97-AF65-F5344CB8AC3E}">
        <p14:creationId xmlns:p14="http://schemas.microsoft.com/office/powerpoint/2010/main" val="31098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90" y="365124"/>
            <a:ext cx="7555043" cy="6492875"/>
          </a:xfrm>
        </p:spPr>
      </p:pic>
    </p:spTree>
    <p:extLst>
      <p:ext uri="{BB962C8B-B14F-4D97-AF65-F5344CB8AC3E}">
        <p14:creationId xmlns:p14="http://schemas.microsoft.com/office/powerpoint/2010/main" val="34852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68" y="365125"/>
            <a:ext cx="6955053" cy="6492875"/>
          </a:xfrm>
        </p:spPr>
      </p:pic>
    </p:spTree>
    <p:extLst>
      <p:ext uri="{BB962C8B-B14F-4D97-AF65-F5344CB8AC3E}">
        <p14:creationId xmlns:p14="http://schemas.microsoft.com/office/powerpoint/2010/main" val="13634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32" y="365124"/>
            <a:ext cx="6430780" cy="6492875"/>
          </a:xfrm>
        </p:spPr>
      </p:pic>
    </p:spTree>
    <p:extLst>
      <p:ext uri="{BB962C8B-B14F-4D97-AF65-F5344CB8AC3E}">
        <p14:creationId xmlns:p14="http://schemas.microsoft.com/office/powerpoint/2010/main" val="835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52" y="365125"/>
            <a:ext cx="8160895" cy="6492875"/>
          </a:xfrm>
        </p:spPr>
      </p:pic>
    </p:spTree>
    <p:extLst>
      <p:ext uri="{BB962C8B-B14F-4D97-AF65-F5344CB8AC3E}">
        <p14:creationId xmlns:p14="http://schemas.microsoft.com/office/powerpoint/2010/main" val="1145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6" y="0"/>
            <a:ext cx="7330190" cy="6858000"/>
          </a:xfrm>
        </p:spPr>
      </p:pic>
    </p:spTree>
    <p:extLst>
      <p:ext uri="{BB962C8B-B14F-4D97-AF65-F5344CB8AC3E}">
        <p14:creationId xmlns:p14="http://schemas.microsoft.com/office/powerpoint/2010/main" val="18320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6492875"/>
          </a:xfrm>
        </p:spPr>
      </p:pic>
    </p:spTree>
    <p:extLst>
      <p:ext uri="{BB962C8B-B14F-4D97-AF65-F5344CB8AC3E}">
        <p14:creationId xmlns:p14="http://schemas.microsoft.com/office/powerpoint/2010/main" val="22462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709223" cy="6492875"/>
          </a:xfrm>
        </p:spPr>
      </p:pic>
    </p:spTree>
    <p:extLst>
      <p:ext uri="{BB962C8B-B14F-4D97-AF65-F5344CB8AC3E}">
        <p14:creationId xmlns:p14="http://schemas.microsoft.com/office/powerpoint/2010/main" val="38729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77" y="0"/>
            <a:ext cx="9150246" cy="7105337"/>
          </a:xfrm>
        </p:spPr>
      </p:pic>
    </p:spTree>
    <p:extLst>
      <p:ext uri="{BB962C8B-B14F-4D97-AF65-F5344CB8AC3E}">
        <p14:creationId xmlns:p14="http://schemas.microsoft.com/office/powerpoint/2010/main" val="41879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6492875"/>
          </a:xfrm>
        </p:spPr>
      </p:pic>
    </p:spTree>
    <p:extLst>
      <p:ext uri="{BB962C8B-B14F-4D97-AF65-F5344CB8AC3E}">
        <p14:creationId xmlns:p14="http://schemas.microsoft.com/office/powerpoint/2010/main" val="22855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47" y="365125"/>
            <a:ext cx="9974705" cy="6492875"/>
          </a:xfrm>
        </p:spPr>
      </p:pic>
    </p:spTree>
    <p:extLst>
      <p:ext uri="{BB962C8B-B14F-4D97-AF65-F5344CB8AC3E}">
        <p14:creationId xmlns:p14="http://schemas.microsoft.com/office/powerpoint/2010/main" val="3182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4"/>
            <a:ext cx="10515600" cy="7144947"/>
          </a:xfrm>
        </p:spPr>
      </p:pic>
    </p:spTree>
    <p:extLst>
      <p:ext uri="{BB962C8B-B14F-4D97-AF65-F5344CB8AC3E}">
        <p14:creationId xmlns:p14="http://schemas.microsoft.com/office/powerpoint/2010/main" val="28275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9939728" cy="6492875"/>
          </a:xfrm>
        </p:spPr>
      </p:pic>
    </p:spTree>
    <p:extLst>
      <p:ext uri="{BB962C8B-B14F-4D97-AF65-F5344CB8AC3E}">
        <p14:creationId xmlns:p14="http://schemas.microsoft.com/office/powerpoint/2010/main" val="211542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2018-03-15T10:19:54Z</dcterms:created>
  <dcterms:modified xsi:type="dcterms:W3CDTF">2018-03-15T10:27:07Z</dcterms:modified>
</cp:coreProperties>
</file>