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1" r:id="rId6"/>
    <p:sldId id="260" r:id="rId7"/>
    <p:sldId id="262" r:id="rId8"/>
    <p:sldId id="270" r:id="rId9"/>
    <p:sldId id="263" r:id="rId10"/>
    <p:sldId id="267" r:id="rId11"/>
    <p:sldId id="266" r:id="rId12"/>
    <p:sldId id="269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1B-B7F9-4517-A454-0F8EBDE1DF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DCD6-6CF3-4EC1-A19C-C3600DED3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1B-B7F9-4517-A454-0F8EBDE1DF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DCD6-6CF3-4EC1-A19C-C3600DED3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15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1B-B7F9-4517-A454-0F8EBDE1DF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DCD6-6CF3-4EC1-A19C-C3600DED3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5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1B-B7F9-4517-A454-0F8EBDE1DF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DCD6-6CF3-4EC1-A19C-C3600DED3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5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1B-B7F9-4517-A454-0F8EBDE1DF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DCD6-6CF3-4EC1-A19C-C3600DED3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36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1B-B7F9-4517-A454-0F8EBDE1DF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DCD6-6CF3-4EC1-A19C-C3600DED3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2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1B-B7F9-4517-A454-0F8EBDE1DF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DCD6-6CF3-4EC1-A19C-C3600DED3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56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1B-B7F9-4517-A454-0F8EBDE1DF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DCD6-6CF3-4EC1-A19C-C3600DED3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6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1B-B7F9-4517-A454-0F8EBDE1DF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DCD6-6CF3-4EC1-A19C-C3600DED3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1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1B-B7F9-4517-A454-0F8EBDE1DF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DCD6-6CF3-4EC1-A19C-C3600DED3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3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1B-B7F9-4517-A454-0F8EBDE1DF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DCD6-6CF3-4EC1-A19C-C3600DED3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9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601B-B7F9-4517-A454-0F8EBDE1DFB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3DCD6-6CF3-4EC1-A19C-C3600DED3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4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6830" y="535510"/>
            <a:ext cx="9694460" cy="1464804"/>
          </a:xfrm>
        </p:spPr>
        <p:txBody>
          <a:bodyPr>
            <a:noAutofit/>
          </a:bodyPr>
          <a:lstStyle/>
          <a:p>
            <a:r>
              <a:rPr lang="ru-RU" sz="9600" dirty="0" smtClean="0"/>
              <a:t>тайны воздуха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4419">
            <a:off x="1523982" y="3601276"/>
            <a:ext cx="9178303" cy="1655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2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8668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492875"/>
          </a:xfrm>
        </p:spPr>
      </p:pic>
    </p:spTree>
    <p:extLst>
      <p:ext uri="{BB962C8B-B14F-4D97-AF65-F5344CB8AC3E}">
        <p14:creationId xmlns:p14="http://schemas.microsoft.com/office/powerpoint/2010/main" val="28374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492875"/>
          </a:xfrm>
        </p:spPr>
      </p:pic>
    </p:spTree>
    <p:extLst>
      <p:ext uri="{BB962C8B-B14F-4D97-AF65-F5344CB8AC3E}">
        <p14:creationId xmlns:p14="http://schemas.microsoft.com/office/powerpoint/2010/main" val="3591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18" y="-150668"/>
            <a:ext cx="15697200" cy="71766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  </a:t>
            </a:r>
            <a:r>
              <a:rPr lang="ru-RU" sz="8000" dirty="0" smtClean="0">
                <a:solidFill>
                  <a:srgbClr val="FFFF00"/>
                </a:solidFill>
              </a:rPr>
              <a:t>Спасибо за внимание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78"/>
            <a:ext cx="12191999" cy="699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Показ лаборатории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720754" cy="736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            Правила в лаборатории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</a:t>
            </a:r>
            <a:r>
              <a:rPr lang="ru-RU" b="1" i="1" dirty="0" smtClean="0">
                <a:solidFill>
                  <a:srgbClr val="C00000"/>
                </a:solidFill>
              </a:rPr>
              <a:t>а столах ничего не трогать без разрешения руководителя (предметы со стола берём только с моего разрешения и только те, которые я назову).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Соблюдать тишину, не мешать работать другим.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Содержимое сосудов не пробовать на вкус.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Бережно обращаться с оборудованием. Поработал-убери на место.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Помни-некоторые опыты можно проводить только в присутствии взрослых.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221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5310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3" y="1825625"/>
            <a:ext cx="653107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81"/>
            <a:ext cx="12050973" cy="71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125"/>
            <a:ext cx="10515600" cy="6707875"/>
          </a:xfrm>
        </p:spPr>
      </p:pic>
    </p:spTree>
    <p:extLst>
      <p:ext uri="{BB962C8B-B14F-4D97-AF65-F5344CB8AC3E}">
        <p14:creationId xmlns:p14="http://schemas.microsoft.com/office/powerpoint/2010/main" val="10216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1" y="0"/>
            <a:ext cx="10807889" cy="6858000"/>
          </a:xfrm>
        </p:spPr>
      </p:pic>
    </p:spTree>
    <p:extLst>
      <p:ext uri="{BB962C8B-B14F-4D97-AF65-F5344CB8AC3E}">
        <p14:creationId xmlns:p14="http://schemas.microsoft.com/office/powerpoint/2010/main" val="13884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70</Words>
  <Application>Microsoft Office PowerPoint</Application>
  <PresentationFormat>Широкоэкранный</PresentationFormat>
  <Paragraphs>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тайны воздуха</vt:lpstr>
      <vt:lpstr>Презентация PowerPoint</vt:lpstr>
      <vt:lpstr>Презентация PowerPoint</vt:lpstr>
      <vt:lpstr>            Правила в лаборатории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Тайны воздуха</dc:title>
  <dc:creator>Пользователь</dc:creator>
  <cp:lastModifiedBy>Пользователь</cp:lastModifiedBy>
  <cp:revision>14</cp:revision>
  <dcterms:created xsi:type="dcterms:W3CDTF">2018-03-11T10:53:03Z</dcterms:created>
  <dcterms:modified xsi:type="dcterms:W3CDTF">2018-03-15T07:16:00Z</dcterms:modified>
</cp:coreProperties>
</file>